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8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82" r:id="rId25"/>
    <p:sldId id="279" r:id="rId26"/>
    <p:sldId id="280" r:id="rId27"/>
    <p:sldId id="281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handouts6" scaleToFitPaper="1" frame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>
        <p:scale>
          <a:sx n="50" d="100"/>
          <a:sy n="50" d="100"/>
        </p:scale>
        <p:origin x="-3376" y="-1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tableStyles" Target="tableStyles.xml"/><Relationship Id="rId31" Type="http://schemas.openxmlformats.org/officeDocument/2006/relationships/printerSettings" Target="printerSettings/printerSettings1.bin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11" Type="http://schemas.openxmlformats.org/officeDocument/2006/relationships/slide" Target="slides/slide10.xml"/><Relationship Id="rId29" Type="http://schemas.openxmlformats.org/officeDocument/2006/relationships/notesMaster" Target="notesMasters/notesMaster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28FADB-943B-7141-8CFF-4D464D1D4CD9}" type="datetimeFigureOut">
              <a:rPr lang="en-US" smtClean="0"/>
              <a:pPr/>
              <a:t>11/2/10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E45076-A682-CE4C-BE2C-6DF177D277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8B7E5B-327C-F745-98ED-A7BB5B2AA9C3}" type="datetimeFigureOut">
              <a:rPr lang="en-US" smtClean="0"/>
              <a:pPr/>
              <a:t>11/2/10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66C23-CD44-324B-B169-497D1CB4C53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AB4FC-83FB-8640-B8A4-97061C80AF78}" type="datetime1">
              <a:rPr lang="en-US" smtClean="0"/>
              <a:pPr/>
              <a:t>11/2/10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2920C-659A-8441-8825-2501ECCA9E46}" type="datetime1">
              <a:rPr lang="en-US" smtClean="0"/>
              <a:pPr/>
              <a:t>11/2/10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A19E-A333-3D4B-A8F9-1E058914B30D}" type="datetime1">
              <a:rPr lang="en-US" smtClean="0"/>
              <a:pPr/>
              <a:t>11/2/10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ED8F0-FEB1-3343-9CBC-44C74FF035CE}" type="datetime1">
              <a:rPr lang="en-US" smtClean="0"/>
              <a:pPr/>
              <a:t>11/2/10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58F9-2C1C-1E45-AE80-78B139ADA14D}" type="datetime1">
              <a:rPr lang="en-US" smtClean="0"/>
              <a:pPr/>
              <a:t>11/2/10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7CCC-A79E-E64E-AF56-4E8FC772206D}" type="datetime1">
              <a:rPr lang="en-US" smtClean="0"/>
              <a:pPr/>
              <a:t>11/2/10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870A6-1188-9645-8B74-E77B4F730DA8}" type="datetime1">
              <a:rPr lang="en-US" smtClean="0"/>
              <a:pPr/>
              <a:t>11/2/10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031BF-A91C-5348-9AFB-2A1813D21515}" type="datetime1">
              <a:rPr lang="en-US" smtClean="0"/>
              <a:pPr/>
              <a:t>11/2/10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B3F75-DAC8-8449-9318-DA6428C869AB}" type="datetime1">
              <a:rPr lang="en-US" smtClean="0"/>
              <a:pPr/>
              <a:t>11/2/10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96416-9B55-0949-924D-F559C6F571D3}" type="datetime1">
              <a:rPr lang="en-US" smtClean="0"/>
              <a:pPr/>
              <a:t>11/2/10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833F-6915-1D4A-9052-AF141BE8ABE2}" type="datetime1">
              <a:rPr lang="en-US" smtClean="0"/>
              <a:pPr/>
              <a:t>11/2/10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6454A-C60E-554F-BFCC-222B295F2821}" type="datetime1">
              <a:rPr lang="en-US" smtClean="0"/>
              <a:pPr/>
              <a:t>11/2/10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17122-EE5F-954E-852B-C10E504A9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0"/>
            <a:ext cx="705485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44499" y="-1492252"/>
            <a:ext cx="7556501" cy="984250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12750" y="-1524000"/>
            <a:ext cx="7556500" cy="9906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40923" y="-1090173"/>
            <a:ext cx="7207250" cy="938759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8751" y="-1054607"/>
            <a:ext cx="6858000" cy="89672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18627" y="-862570"/>
            <a:ext cx="6628733" cy="881241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201962" y="-1348279"/>
            <a:ext cx="6898558" cy="898551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94895" y="-1075895"/>
            <a:ext cx="7112860" cy="926465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061884" y="-1143000"/>
            <a:ext cx="7020232" cy="9144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02442" y="-873842"/>
            <a:ext cx="7288366" cy="949325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23972" y="-725028"/>
            <a:ext cx="6808306" cy="886796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57299" y="-592147"/>
            <a:ext cx="6937355" cy="903605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32542" y="-1032542"/>
            <a:ext cx="6826250" cy="889133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263935" y="-730537"/>
            <a:ext cx="6844728" cy="891540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987060" y="-1475928"/>
            <a:ext cx="7238959" cy="942889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44500" y="-1492251"/>
            <a:ext cx="7556500" cy="9842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452183" y="-647515"/>
            <a:ext cx="6400801" cy="833717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58197" y="-762000"/>
            <a:ext cx="6995856" cy="91122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73846" y="-1073843"/>
            <a:ext cx="7099300" cy="924698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28699" y="-1257302"/>
            <a:ext cx="6553200" cy="967740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38789" y="-1038788"/>
            <a:ext cx="6867550" cy="894512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21016" y="-1049591"/>
            <a:ext cx="6750050" cy="879208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40499" y="-1040499"/>
            <a:ext cx="6878853" cy="89598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23924" y="-1296973"/>
            <a:ext cx="6858001" cy="94519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81779" y="-1753471"/>
            <a:ext cx="7424892" cy="97980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968375" y="-968375"/>
            <a:ext cx="720725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7122-EE5F-954E-852B-C10E504A92FF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03323" y="-1408123"/>
            <a:ext cx="6937354" cy="9753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27</Words>
  <Application>Microsoft Macintosh PowerPoint</Application>
  <PresentationFormat>On-screen Show (4:3)</PresentationFormat>
  <Paragraphs>27</Paragraphs>
  <Slides>27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gm</Company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GLEN MILNE</dc:creator>
  <cp:lastModifiedBy>GLEN MILNE</cp:lastModifiedBy>
  <cp:revision>12</cp:revision>
  <cp:lastPrinted>2010-11-02T19:27:39Z</cp:lastPrinted>
  <dcterms:created xsi:type="dcterms:W3CDTF">2010-11-02T18:46:44Z</dcterms:created>
  <dcterms:modified xsi:type="dcterms:W3CDTF">2010-11-02T19:33:32Z</dcterms:modified>
</cp:coreProperties>
</file>